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1" r:id="rId3"/>
    <p:sldId id="274" r:id="rId4"/>
    <p:sldId id="275" r:id="rId5"/>
    <p:sldId id="270" r:id="rId6"/>
    <p:sldId id="261" r:id="rId7"/>
    <p:sldId id="272" r:id="rId8"/>
    <p:sldId id="27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937DCB28-6648-4D6A-B4FF-D3241D8FC4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6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4D964575-37B4-4872-8255-5C90451D3C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424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FEFBD2F-3C1C-4EE8-B02C-9CF0AA0558AE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9CA6985-70F7-4AA4-8E4E-67854B06A928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8F82E171-63A0-4EAA-A763-FC5F853476CA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68F0B20-E8BF-486C-833E-90EACBD3561A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56D232A-4B88-4A33-93D6-E119285C148C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5570B984-25D3-4AFD-AEA5-E1B1EA80007C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153D9BE5-F9B9-402C-B28C-24670D91765C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123FCBE-7749-41F4-BE47-0F65E6649E10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809714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417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84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主，祢啟示一個奧祕，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Lord, Thou hast shown the mystery,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就是我同祢死的理；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How on the Cross I died with Thee;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不用別法，不用別能，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need no other </a:t>
            </a:r>
            <a:r>
              <a:rPr lang="en-US" altLang="zh-TW" sz="2800" dirty="0" err="1">
                <a:ea typeface="標楷體" pitchFamily="65" charset="-120"/>
              </a:rPr>
              <a:t>pow’r</a:t>
            </a:r>
            <a:r>
              <a:rPr lang="en-US" altLang="zh-TW" sz="2800" dirty="0">
                <a:ea typeface="標楷體" pitchFamily="65" charset="-120"/>
              </a:rPr>
              <a:t> or way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我就看見完全得勝。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I may triumph day by day.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H421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祢啟示一個奧秘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LORD, THOU HAST SHOWN THE MYSTERY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祢的十架就是我的，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cross of Thine is also mine,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其光照耀我生命裏；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Into my life its light doth shine;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一信與祢同釘那裏，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I believe I’m dead with thee,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世界失去它的能力。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world has lost its </a:t>
            </a:r>
            <a:r>
              <a:rPr lang="en-US" altLang="zh-TW" sz="2800" dirty="0" err="1">
                <a:ea typeface="標楷體" pitchFamily="65" charset="-120"/>
              </a:rPr>
              <a:t>pow’r</a:t>
            </a:r>
            <a:r>
              <a:rPr lang="en-US" altLang="zh-TW" sz="2800" dirty="0">
                <a:ea typeface="標楷體" pitchFamily="65" charset="-120"/>
              </a:rPr>
              <a:t> o’er 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我既與祢十架同釘，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Since I am crucified with Thee,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勝過罪惡、自己、人情；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From sin and self I am set free;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我怎追求它們事物？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How can I still enjoy the world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我怎盼望它們安福？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Or seek its vanities unfurled?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因此，我便到祢那裏，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take my place, dear Lord, with Thee 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與祢同站十架死地，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Upon the cross of Calvary.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祢命、祢權，全是我的，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life and power then are mine,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因我與祢合而為一。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Since Thou and I in oneness twine.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祢既是來敗壞魔鬼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Since Thou didst come to slay the foe,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一切權力、捆綁、作為，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His work and power to overthrow,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我自然可和祢同勝，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too can overcome in Thee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天天經歷祢的大能。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prove Thy mighty </a:t>
            </a:r>
            <a:r>
              <a:rPr lang="en-US" altLang="zh-TW" sz="2800" dirty="0" err="1">
                <a:ea typeface="標楷體" pitchFamily="65" charset="-120"/>
              </a:rPr>
              <a:t>pow’r</a:t>
            </a:r>
            <a:r>
              <a:rPr lang="en-US" altLang="zh-TW" sz="2800" dirty="0">
                <a:ea typeface="標楷體" pitchFamily="65" charset="-120"/>
              </a:rPr>
              <a:t> in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H421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6/8)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但是我主，我們只能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Yet, for the </a:t>
            </a:r>
            <a:r>
              <a:rPr lang="en-US" altLang="zh-TW" sz="2800" dirty="0" err="1">
                <a:ea typeface="標楷體" pitchFamily="65" charset="-120"/>
              </a:rPr>
              <a:t>vict’ry</a:t>
            </a:r>
            <a:r>
              <a:rPr lang="en-US" altLang="zh-TW" sz="2800" dirty="0">
                <a:ea typeface="標楷體" pitchFamily="65" charset="-120"/>
              </a:rPr>
              <a:t> we rely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靠著祢的十架得勝；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Upon the death which Thou didst die;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祢走的路，我們當走，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We tread the path which Thou hast trod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直到與祢見面時候。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Until we reach the goal in God.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H421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7/8)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我今接受祢的同釘，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death with Thee I now believe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求祢所賜永遠的靈；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all its meaning would receive.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使我明白祢死更深，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death more deeply show to me,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使我喪失魂的生命。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from my flesh I may be free.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H421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8/8)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我願得勝像祢得勝！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long to win as Thou hast won,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與祢同王，同得權能！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reign with Thee when Thou dost come.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背負十架，我們若肯，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If we the cross will gladly bear,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這些榮耀必定有分！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in Thy glory we will share.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4323</TotalTime>
  <Words>540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H421  主，祢啟示一個奧秘  LORD, THOU HAST SHOWN THE MYSTERY (節1/8)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186</cp:revision>
  <dcterms:created xsi:type="dcterms:W3CDTF">2001-04-19T19:07:54Z</dcterms:created>
  <dcterms:modified xsi:type="dcterms:W3CDTF">2017-08-05T22:33:01Z</dcterms:modified>
</cp:coreProperties>
</file>